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80" r:id="rId8"/>
    <p:sldId id="282" r:id="rId9"/>
    <p:sldId id="284" r:id="rId10"/>
    <p:sldId id="281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3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0B5AEA0-75B4-A34B-BC4B-6A2645267974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B083473-F9CA-1A44-811E-9FB407674C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Swans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633259"/>
            <a:ext cx="6498159" cy="9166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</a:t>
            </a:r>
            <a:r>
              <a:rPr lang="en-US" sz="2800" dirty="0" err="1" smtClean="0"/>
              <a:t>Annabeth</a:t>
            </a:r>
            <a:r>
              <a:rPr lang="en-US" sz="2800" dirty="0" smtClean="0"/>
              <a:t> Boyd</a:t>
            </a:r>
            <a:endParaRPr lang="en-US" sz="28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7" y="866774"/>
            <a:ext cx="4183063" cy="4175126"/>
          </a:xfrm>
        </p:spPr>
        <p:txBody>
          <a:bodyPr/>
          <a:lstStyle/>
          <a:p>
            <a:r>
              <a:rPr lang="en-US" dirty="0" smtClean="0"/>
              <a:t>I hope this helped you learn lots of fun facts about swans.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363538" y="7200899"/>
            <a:ext cx="8416925" cy="7238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765300"/>
            <a:ext cx="3289300" cy="34798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that is my presentation. 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THE END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363538" y="7086599"/>
            <a:ext cx="841692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6419654"/>
          </a:xfrm>
        </p:spPr>
        <p:txBody>
          <a:bodyPr/>
          <a:lstStyle/>
          <a:p>
            <a:r>
              <a:rPr lang="en-US" dirty="0" smtClean="0"/>
              <a:t>There are 6-7 species of swan including the mute swan, trumpeter swan, and whooper swan, American whistling swan, South American black- necked swan, Australian black swan, and European white swan.</a:t>
            </a:r>
            <a:endParaRPr lang="en-US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91" y="672092"/>
            <a:ext cx="8042276" cy="2150493"/>
          </a:xfrm>
        </p:spPr>
        <p:txBody>
          <a:bodyPr/>
          <a:lstStyle/>
          <a:p>
            <a:r>
              <a:rPr lang="en-US" dirty="0" smtClean="0"/>
              <a:t>Males are called a cob. Females are called a pen. The names given to babies are signets.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58" y="6544868"/>
            <a:ext cx="8042276" cy="3131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64" y="3308322"/>
            <a:ext cx="3327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71" y="3308323"/>
            <a:ext cx="3241963" cy="24384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4"/>
            <a:ext cx="8042276" cy="3649993"/>
          </a:xfrm>
        </p:spPr>
        <p:txBody>
          <a:bodyPr/>
          <a:lstStyle/>
          <a:p>
            <a:r>
              <a:rPr lang="en-US" dirty="0" smtClean="0"/>
              <a:t>There are four groups of Animals there are fish, birds, mammals, and amphibians. Swans are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463" y="5592247"/>
            <a:ext cx="4746088" cy="351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3757567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1" y="3757567"/>
            <a:ext cx="2362200" cy="2463799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203824"/>
          </a:xfrm>
        </p:spPr>
        <p:txBody>
          <a:bodyPr/>
          <a:lstStyle/>
          <a:p>
            <a:r>
              <a:rPr lang="en-US" sz="3200" dirty="0" smtClean="0"/>
              <a:t>Swans live in fresh water ponds and lakes. They eat fish. When they are in the water they put their beak down into the water and catch the fish.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316537"/>
            <a:ext cx="8042276" cy="26270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522685"/>
            <a:ext cx="8134351" cy="3918911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099" y="107575"/>
            <a:ext cx="3727451" cy="5184771"/>
          </a:xfrm>
        </p:spPr>
        <p:txBody>
          <a:bodyPr/>
          <a:lstStyle/>
          <a:p>
            <a:r>
              <a:rPr lang="en-US" dirty="0" smtClean="0"/>
              <a:t>Swans are vertebras. Vertebras are animals that have a back bone.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662811"/>
            <a:ext cx="8042276" cy="28078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870817"/>
            <a:ext cx="3638550" cy="4421529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755" y="1600201"/>
            <a:ext cx="4286249" cy="4343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095501"/>
            <a:ext cx="8345804" cy="353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swan has no predators. A swan is harmless but if you bother it than it will bother you. Swans use their feathers to scare off things bigger than them. </a:t>
            </a:r>
            <a:endParaRPr lang="en-US" sz="4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8230235" y="1600201"/>
            <a:ext cx="596264" cy="4343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48600" y="149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5"/>
            <a:ext cx="2423796" cy="18651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2745"/>
            <a:ext cx="2806700" cy="2004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55" y="213303"/>
            <a:ext cx="2844800" cy="1654629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095" y="3683000"/>
            <a:ext cx="8416925" cy="2390899"/>
          </a:xfrm>
        </p:spPr>
        <p:txBody>
          <a:bodyPr/>
          <a:lstStyle/>
          <a:p>
            <a:r>
              <a:rPr lang="en-US" dirty="0" smtClean="0"/>
              <a:t>Swans are the largest waterfowls. Swans can weigh over 30 pounds.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566738" y="7017871"/>
            <a:ext cx="841692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971549"/>
            <a:ext cx="2438401" cy="233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9" y="762000"/>
            <a:ext cx="4000907" cy="27813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8416925" cy="1470025"/>
          </a:xfrm>
        </p:spPr>
        <p:txBody>
          <a:bodyPr/>
          <a:lstStyle/>
          <a:p>
            <a:r>
              <a:rPr lang="en-US" dirty="0" smtClean="0"/>
              <a:t>Swans mate for life. They only take care of their young for a year.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363538" y="6438899"/>
            <a:ext cx="8416925" cy="41910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3098800"/>
            <a:ext cx="33909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5" y="3086100"/>
            <a:ext cx="3317875" cy="2413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213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Swans </vt:lpstr>
      <vt:lpstr>There are 6-7 species of swan including the mute swan, trumpeter swan, and whooper swan, American whistling swan, South American black- necked swan, Australian black swan, and European white swan.</vt:lpstr>
      <vt:lpstr>Males are called a cob. Females are called a pen. The names given to babies are signets. </vt:lpstr>
      <vt:lpstr>There are four groups of Animals there are fish, birds, mammals, and amphibians. Swans are birds</vt:lpstr>
      <vt:lpstr>Swans live in fresh water ponds and lakes. They eat fish. When they are in the water they put their beak down into the water and catch the fish.  </vt:lpstr>
      <vt:lpstr>Swans are vertebras. Vertebras are animals that have a back bone.</vt:lpstr>
      <vt:lpstr>          </vt:lpstr>
      <vt:lpstr>Swans are the largest waterfowls. Swans can weigh over 30 pounds. </vt:lpstr>
      <vt:lpstr>Swans mate for life. They only take care of their young for a year. </vt:lpstr>
      <vt:lpstr>I hope this helped you learn lots of fun facts about swans.</vt:lpstr>
      <vt:lpstr>And that is my presentation.   THE END </vt:lpstr>
    </vt:vector>
  </TitlesOfParts>
  <Company>Belmont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Swans</dc:title>
  <dc:creator>Cary Horner</dc:creator>
  <cp:lastModifiedBy>Bivin, Jessica - NBCT</cp:lastModifiedBy>
  <cp:revision>9</cp:revision>
  <dcterms:created xsi:type="dcterms:W3CDTF">2013-02-17T15:38:18Z</dcterms:created>
  <dcterms:modified xsi:type="dcterms:W3CDTF">2013-02-22T13:53:57Z</dcterms:modified>
</cp:coreProperties>
</file>