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4" autoAdjust="0"/>
    <p:restoredTop sz="94660"/>
  </p:normalViewPr>
  <p:slideViewPr>
    <p:cSldViewPr>
      <p:cViewPr varScale="1">
        <p:scale>
          <a:sx n="87" d="100"/>
          <a:sy n="87" d="100"/>
        </p:scale>
        <p:origin x="-105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BAF000-1228-494A-A96C-7B980CFEA572}" type="datetimeFigureOut">
              <a:rPr lang="en-US" smtClean="0"/>
              <a:t>2/14/2013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027027-DE2C-4C76-B532-EC0276D173C0}" type="slidenum">
              <a:rPr lang="en-US" smtClean="0"/>
              <a:t>‹#›</a:t>
            </a:fld>
            <a:endParaRPr lang="en-US" dirty="0"/>
          </a:p>
        </p:txBody>
      </p:sp>
    </p:spTree>
    <p:extLst>
      <p:ext uri="{BB962C8B-B14F-4D97-AF65-F5344CB8AC3E}">
        <p14:creationId xmlns:p14="http://schemas.microsoft.com/office/powerpoint/2010/main" val="472742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BAF000-1228-494A-A96C-7B980CFEA572}" type="datetimeFigureOut">
              <a:rPr lang="en-US" smtClean="0"/>
              <a:t>2/14/2013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027027-DE2C-4C76-B532-EC0276D173C0}" type="slidenum">
              <a:rPr lang="en-US" smtClean="0"/>
              <a:t>‹#›</a:t>
            </a:fld>
            <a:endParaRPr lang="en-US" dirty="0"/>
          </a:p>
        </p:txBody>
      </p:sp>
    </p:spTree>
    <p:extLst>
      <p:ext uri="{BB962C8B-B14F-4D97-AF65-F5344CB8AC3E}">
        <p14:creationId xmlns:p14="http://schemas.microsoft.com/office/powerpoint/2010/main" val="1706307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BAF000-1228-494A-A96C-7B980CFEA572}" type="datetimeFigureOut">
              <a:rPr lang="en-US" smtClean="0"/>
              <a:t>2/14/2013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027027-DE2C-4C76-B532-EC0276D173C0}" type="slidenum">
              <a:rPr lang="en-US" smtClean="0"/>
              <a:t>‹#›</a:t>
            </a:fld>
            <a:endParaRPr lang="en-US" dirty="0"/>
          </a:p>
        </p:txBody>
      </p:sp>
    </p:spTree>
    <p:extLst>
      <p:ext uri="{BB962C8B-B14F-4D97-AF65-F5344CB8AC3E}">
        <p14:creationId xmlns:p14="http://schemas.microsoft.com/office/powerpoint/2010/main" val="42001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BAF000-1228-494A-A96C-7B980CFEA572}" type="datetimeFigureOut">
              <a:rPr lang="en-US" smtClean="0"/>
              <a:t>2/14/2013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027027-DE2C-4C76-B532-EC0276D173C0}" type="slidenum">
              <a:rPr lang="en-US" smtClean="0"/>
              <a:t>‹#›</a:t>
            </a:fld>
            <a:endParaRPr lang="en-US" dirty="0"/>
          </a:p>
        </p:txBody>
      </p:sp>
    </p:spTree>
    <p:extLst>
      <p:ext uri="{BB962C8B-B14F-4D97-AF65-F5344CB8AC3E}">
        <p14:creationId xmlns:p14="http://schemas.microsoft.com/office/powerpoint/2010/main" val="4162013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BAF000-1228-494A-A96C-7B980CFEA572}" type="datetimeFigureOut">
              <a:rPr lang="en-US" smtClean="0"/>
              <a:t>2/14/2013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027027-DE2C-4C76-B532-EC0276D173C0}" type="slidenum">
              <a:rPr lang="en-US" smtClean="0"/>
              <a:t>‹#›</a:t>
            </a:fld>
            <a:endParaRPr lang="en-US" dirty="0"/>
          </a:p>
        </p:txBody>
      </p:sp>
    </p:spTree>
    <p:extLst>
      <p:ext uri="{BB962C8B-B14F-4D97-AF65-F5344CB8AC3E}">
        <p14:creationId xmlns:p14="http://schemas.microsoft.com/office/powerpoint/2010/main" val="115435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BAF000-1228-494A-A96C-7B980CFEA572}" type="datetimeFigureOut">
              <a:rPr lang="en-US" smtClean="0"/>
              <a:t>2/14/2013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027027-DE2C-4C76-B532-EC0276D173C0}" type="slidenum">
              <a:rPr lang="en-US" smtClean="0"/>
              <a:t>‹#›</a:t>
            </a:fld>
            <a:endParaRPr lang="en-US" dirty="0"/>
          </a:p>
        </p:txBody>
      </p:sp>
    </p:spTree>
    <p:extLst>
      <p:ext uri="{BB962C8B-B14F-4D97-AF65-F5344CB8AC3E}">
        <p14:creationId xmlns:p14="http://schemas.microsoft.com/office/powerpoint/2010/main" val="2597101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BAF000-1228-494A-A96C-7B980CFEA572}" type="datetimeFigureOut">
              <a:rPr lang="en-US" smtClean="0"/>
              <a:t>2/14/2013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027027-DE2C-4C76-B532-EC0276D173C0}" type="slidenum">
              <a:rPr lang="en-US" smtClean="0"/>
              <a:t>‹#›</a:t>
            </a:fld>
            <a:endParaRPr lang="en-US" dirty="0"/>
          </a:p>
        </p:txBody>
      </p:sp>
    </p:spTree>
    <p:extLst>
      <p:ext uri="{BB962C8B-B14F-4D97-AF65-F5344CB8AC3E}">
        <p14:creationId xmlns:p14="http://schemas.microsoft.com/office/powerpoint/2010/main" val="3684633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BAF000-1228-494A-A96C-7B980CFEA572}" type="datetimeFigureOut">
              <a:rPr lang="en-US" smtClean="0"/>
              <a:t>2/14/2013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027027-DE2C-4C76-B532-EC0276D173C0}" type="slidenum">
              <a:rPr lang="en-US" smtClean="0"/>
              <a:t>‹#›</a:t>
            </a:fld>
            <a:endParaRPr lang="en-US" dirty="0"/>
          </a:p>
        </p:txBody>
      </p:sp>
    </p:spTree>
    <p:extLst>
      <p:ext uri="{BB962C8B-B14F-4D97-AF65-F5344CB8AC3E}">
        <p14:creationId xmlns:p14="http://schemas.microsoft.com/office/powerpoint/2010/main" val="3964514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AF000-1228-494A-A96C-7B980CFEA572}" type="datetimeFigureOut">
              <a:rPr lang="en-US" smtClean="0"/>
              <a:t>2/14/2013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027027-DE2C-4C76-B532-EC0276D173C0}" type="slidenum">
              <a:rPr lang="en-US" smtClean="0"/>
              <a:t>‹#›</a:t>
            </a:fld>
            <a:endParaRPr lang="en-US" dirty="0"/>
          </a:p>
        </p:txBody>
      </p:sp>
    </p:spTree>
    <p:extLst>
      <p:ext uri="{BB962C8B-B14F-4D97-AF65-F5344CB8AC3E}">
        <p14:creationId xmlns:p14="http://schemas.microsoft.com/office/powerpoint/2010/main" val="3204683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AF000-1228-494A-A96C-7B980CFEA572}" type="datetimeFigureOut">
              <a:rPr lang="en-US" smtClean="0"/>
              <a:t>2/14/2013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027027-DE2C-4C76-B532-EC0276D173C0}" type="slidenum">
              <a:rPr lang="en-US" smtClean="0"/>
              <a:t>‹#›</a:t>
            </a:fld>
            <a:endParaRPr lang="en-US" dirty="0"/>
          </a:p>
        </p:txBody>
      </p:sp>
    </p:spTree>
    <p:extLst>
      <p:ext uri="{BB962C8B-B14F-4D97-AF65-F5344CB8AC3E}">
        <p14:creationId xmlns:p14="http://schemas.microsoft.com/office/powerpoint/2010/main" val="312327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AF000-1228-494A-A96C-7B980CFEA572}" type="datetimeFigureOut">
              <a:rPr lang="en-US" smtClean="0"/>
              <a:t>2/14/2013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027027-DE2C-4C76-B532-EC0276D173C0}" type="slidenum">
              <a:rPr lang="en-US" smtClean="0"/>
              <a:t>‹#›</a:t>
            </a:fld>
            <a:endParaRPr lang="en-US" dirty="0"/>
          </a:p>
        </p:txBody>
      </p:sp>
    </p:spTree>
    <p:extLst>
      <p:ext uri="{BB962C8B-B14F-4D97-AF65-F5344CB8AC3E}">
        <p14:creationId xmlns:p14="http://schemas.microsoft.com/office/powerpoint/2010/main" val="3352248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BAF000-1228-494A-A96C-7B980CFEA572}" type="datetimeFigureOut">
              <a:rPr lang="en-US" smtClean="0"/>
              <a:t>2/14/2013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027027-DE2C-4C76-B532-EC0276D173C0}" type="slidenum">
              <a:rPr lang="en-US" smtClean="0"/>
              <a:t>‹#›</a:t>
            </a:fld>
            <a:endParaRPr lang="en-US" dirty="0"/>
          </a:p>
        </p:txBody>
      </p:sp>
    </p:spTree>
    <p:extLst>
      <p:ext uri="{BB962C8B-B14F-4D97-AF65-F5344CB8AC3E}">
        <p14:creationId xmlns:p14="http://schemas.microsoft.com/office/powerpoint/2010/main" val="2702090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kidzone.ws/lw/frogs/facts-poison.htm" TargetMode="External"/><Relationship Id="rId2" Type="http://schemas.openxmlformats.org/officeDocument/2006/relationships/hyperlink" Target="http://animals.nationalgeographic.com/animals/amphibians/poison-frog/" TargetMode="External"/><Relationship Id="rId1" Type="http://schemas.openxmlformats.org/officeDocument/2006/relationships/slideLayout" Target="../slideLayouts/slideLayout2.xml"/><Relationship Id="rId4" Type="http://schemas.openxmlformats.org/officeDocument/2006/relationships/hyperlink" Target="http://www.sandiegozoo.org/animalbytes/t-poison_frog.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Poisonous Dart Frog</a:t>
            </a:r>
            <a:endParaRPr lang="en-US" dirty="0"/>
          </a:p>
        </p:txBody>
      </p:sp>
      <p:sp>
        <p:nvSpPr>
          <p:cNvPr id="3" name="Subtitle 2"/>
          <p:cNvSpPr>
            <a:spLocks noGrp="1"/>
          </p:cNvSpPr>
          <p:nvPr>
            <p:ph type="subTitle" idx="1"/>
          </p:nvPr>
        </p:nvSpPr>
        <p:spPr/>
        <p:txBody>
          <a:bodyPr/>
          <a:lstStyle/>
          <a:p>
            <a:r>
              <a:rPr lang="en-US" dirty="0" smtClean="0"/>
              <a:t>BY</a:t>
            </a:r>
          </a:p>
          <a:p>
            <a:r>
              <a:rPr lang="en-US" dirty="0" smtClean="0"/>
              <a:t>Grant Mefford</a:t>
            </a:r>
            <a:endParaRPr lang="en-US" dirty="0"/>
          </a:p>
        </p:txBody>
      </p:sp>
    </p:spTree>
    <p:extLst>
      <p:ext uri="{BB962C8B-B14F-4D97-AF65-F5344CB8AC3E}">
        <p14:creationId xmlns:p14="http://schemas.microsoft.com/office/powerpoint/2010/main" val="50636795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Poisonous Dart Frog</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Can be many different colors ; yellow, orange, red, green and blue.</a:t>
            </a:r>
          </a:p>
          <a:p>
            <a:r>
              <a:rPr lang="en-US" dirty="0" smtClean="0"/>
              <a:t>Does not have ears.</a:t>
            </a:r>
          </a:p>
          <a:p>
            <a:r>
              <a:rPr lang="en-US" dirty="0" smtClean="0"/>
              <a:t>Has four legs.</a:t>
            </a:r>
          </a:p>
          <a:p>
            <a:r>
              <a:rPr lang="en-US" dirty="0" smtClean="0"/>
              <a:t>Eats insects</a:t>
            </a:r>
          </a:p>
          <a:p>
            <a:r>
              <a:rPr lang="en-US" dirty="0" smtClean="0"/>
              <a:t>Can live 3-15 years in the wild</a:t>
            </a:r>
          </a:p>
          <a:p>
            <a:r>
              <a:rPr lang="en-US" dirty="0" smtClean="0"/>
              <a:t>Only grows to be ½ - 2 inches</a:t>
            </a:r>
            <a:endParaRPr lang="en-US"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2971800" cy="3429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183599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Animal Classification:</a:t>
            </a:r>
            <a:br>
              <a:rPr lang="en-US" dirty="0" smtClean="0"/>
            </a:br>
            <a:r>
              <a:rPr lang="en-US" sz="2800" dirty="0" smtClean="0"/>
              <a:t>Amphibian</a:t>
            </a:r>
            <a:endParaRPr lang="en-US" dirty="0"/>
          </a:p>
        </p:txBody>
      </p:sp>
      <p:sp>
        <p:nvSpPr>
          <p:cNvPr id="3" name="Content Placeholder 2"/>
          <p:cNvSpPr>
            <a:spLocks noGrp="1"/>
          </p:cNvSpPr>
          <p:nvPr>
            <p:ph idx="1"/>
          </p:nvPr>
        </p:nvSpPr>
        <p:spPr/>
        <p:txBody>
          <a:bodyPr/>
          <a:lstStyle/>
          <a:p>
            <a:r>
              <a:rPr lang="en-US" dirty="0" smtClean="0"/>
              <a:t>Cold blooded</a:t>
            </a:r>
          </a:p>
          <a:p>
            <a:r>
              <a:rPr lang="en-US" dirty="0" smtClean="0"/>
              <a:t>Smooth skinned</a:t>
            </a:r>
          </a:p>
          <a:p>
            <a:r>
              <a:rPr lang="en-US" dirty="0" smtClean="0"/>
              <a:t>Hatch as larvae that breath with gills.</a:t>
            </a:r>
          </a:p>
          <a:p>
            <a:r>
              <a:rPr lang="en-US" dirty="0" smtClean="0"/>
              <a:t>Grows to adult that breathes with lungs. </a:t>
            </a:r>
            <a:endParaRPr lang="en-US" dirty="0"/>
          </a:p>
        </p:txBody>
      </p:sp>
      <p:sp>
        <p:nvSpPr>
          <p:cNvPr id="4" name="Text Placeholder 3"/>
          <p:cNvSpPr>
            <a:spLocks noGrp="1"/>
          </p:cNvSpPr>
          <p:nvPr>
            <p:ph type="body" sz="half" idx="2"/>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413" y="1524000"/>
            <a:ext cx="281940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82332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Homes and Shelter</a:t>
            </a:r>
            <a:endParaRPr lang="en-US" sz="2400" dirty="0"/>
          </a:p>
        </p:txBody>
      </p:sp>
      <p:sp>
        <p:nvSpPr>
          <p:cNvPr id="4" name="Text Placeholder 3"/>
          <p:cNvSpPr>
            <a:spLocks noGrp="1"/>
          </p:cNvSpPr>
          <p:nvPr>
            <p:ph type="body" sz="half" idx="2"/>
          </p:nvPr>
        </p:nvSpPr>
        <p:spPr/>
        <p:txBody>
          <a:bodyPr>
            <a:normAutofit fontScale="92500"/>
          </a:bodyPr>
          <a:lstStyle/>
          <a:p>
            <a:r>
              <a:rPr lang="en-US" sz="1800" dirty="0" smtClean="0"/>
              <a:t>Poisonous dart frogs live in the rainforests of Central and South America. They can also live in captivity such as zoos. </a:t>
            </a:r>
            <a:endParaRPr lang="en-US" sz="1800" dirty="0"/>
          </a:p>
        </p:txBody>
      </p:sp>
      <p:pic>
        <p:nvPicPr>
          <p:cNvPr id="307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1841" r="11841"/>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774756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Predators and Prey</a:t>
            </a:r>
            <a:endParaRPr lang="en-US" dirty="0"/>
          </a:p>
        </p:txBody>
      </p:sp>
      <p:sp>
        <p:nvSpPr>
          <p:cNvPr id="4" name="Text Placeholder 3"/>
          <p:cNvSpPr>
            <a:spLocks noGrp="1"/>
          </p:cNvSpPr>
          <p:nvPr>
            <p:ph type="body" sz="half" idx="2"/>
          </p:nvPr>
        </p:nvSpPr>
        <p:spPr/>
        <p:txBody>
          <a:bodyPr>
            <a:noAutofit/>
          </a:bodyPr>
          <a:lstStyle/>
          <a:p>
            <a:r>
              <a:rPr lang="en-US" sz="1600" dirty="0" smtClean="0"/>
              <a:t>With a long sticky tongue that darts out, the frogs slurps unsuspectful insects such as ants, flies, crickets and beetles.</a:t>
            </a:r>
          </a:p>
          <a:p>
            <a:r>
              <a:rPr lang="en-US" sz="1600" dirty="0" smtClean="0"/>
              <a:t>There is only one natural predator not bothered by the frog’s poison, a snake named Leimadophis Epinephelus.</a:t>
            </a:r>
            <a:endParaRPr lang="en-US" sz="1600" dirty="0"/>
          </a:p>
        </p:txBody>
      </p:sp>
      <p:pic>
        <p:nvPicPr>
          <p:cNvPr id="4098"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34" r="34"/>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607539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Adaptations</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981200"/>
            <a:ext cx="219075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00399" y="2133600"/>
            <a:ext cx="5562601" cy="1938992"/>
          </a:xfrm>
          <a:prstGeom prst="rect">
            <a:avLst/>
          </a:prstGeom>
          <a:noFill/>
        </p:spPr>
        <p:txBody>
          <a:bodyPr wrap="square" rtlCol="0">
            <a:spAutoFit/>
          </a:bodyPr>
          <a:lstStyle/>
          <a:p>
            <a:r>
              <a:rPr lang="en-US" sz="2000" dirty="0" smtClean="0"/>
              <a:t>The Poisonous Dart </a:t>
            </a:r>
            <a:r>
              <a:rPr lang="en-US" sz="2000" dirty="0"/>
              <a:t>F</a:t>
            </a:r>
            <a:r>
              <a:rPr lang="en-US" sz="2000" dirty="0" smtClean="0"/>
              <a:t>rog lives in the rain forests of </a:t>
            </a:r>
          </a:p>
          <a:p>
            <a:r>
              <a:rPr lang="en-US" sz="2000" dirty="0" smtClean="0"/>
              <a:t>Central America. They survive on tiny insects. </a:t>
            </a:r>
          </a:p>
          <a:p>
            <a:r>
              <a:rPr lang="en-US" sz="2000" dirty="0" smtClean="0"/>
              <a:t>These tiny insects feed on plants that have toxins.</a:t>
            </a:r>
          </a:p>
          <a:p>
            <a:r>
              <a:rPr lang="en-US" sz="2000" dirty="0" smtClean="0"/>
              <a:t>When eaten by the frog, these toxins are released.</a:t>
            </a:r>
          </a:p>
          <a:p>
            <a:r>
              <a:rPr lang="en-US" sz="2000" dirty="0" smtClean="0"/>
              <a:t>There bright colored skins warn predators to </a:t>
            </a:r>
          </a:p>
          <a:p>
            <a:r>
              <a:rPr lang="en-US" sz="2000" dirty="0" smtClean="0"/>
              <a:t>stay away, I am toxic!</a:t>
            </a:r>
          </a:p>
        </p:txBody>
      </p:sp>
    </p:spTree>
    <p:extLst>
      <p:ext uri="{BB962C8B-B14F-4D97-AF65-F5344CB8AC3E}">
        <p14:creationId xmlns:p14="http://schemas.microsoft.com/office/powerpoint/2010/main" val="38416964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Interesting Facts</a:t>
            </a:r>
            <a:endParaRPr lang="en-US" dirty="0"/>
          </a:p>
        </p:txBody>
      </p:sp>
      <p:sp>
        <p:nvSpPr>
          <p:cNvPr id="4" name="Content Placeholder 3"/>
          <p:cNvSpPr>
            <a:spLocks noGrp="1"/>
          </p:cNvSpPr>
          <p:nvPr>
            <p:ph idx="1"/>
          </p:nvPr>
        </p:nvSpPr>
        <p:spPr/>
        <p:txBody>
          <a:bodyPr anchor="ctr">
            <a:normAutofit/>
          </a:bodyPr>
          <a:lstStyle/>
          <a:p>
            <a:r>
              <a:rPr lang="en-US" sz="2200" dirty="0" smtClean="0"/>
              <a:t>The Poisonous Dart Frog gets his name from the tribal Indians of Columbia who used to dip the tips of their blow guns darts in the toxic venom. The golden poison dart frog has enough venom to kill 10 grown men. </a:t>
            </a:r>
          </a:p>
          <a:p>
            <a:endParaRPr lang="en-US" sz="2200" dirty="0"/>
          </a:p>
          <a:p>
            <a:r>
              <a:rPr lang="en-US" sz="2200" dirty="0" smtClean="0"/>
              <a:t>Poisonous Dart frogs that are kept in captivity such as zoos are actually not venomous. The insects they are fed have not eaten toxic plants. </a:t>
            </a:r>
          </a:p>
          <a:p>
            <a:pPr marL="0" indent="0">
              <a:buNone/>
            </a:pPr>
            <a:r>
              <a:rPr lang="en-US" sz="2200" dirty="0"/>
              <a:t> </a:t>
            </a:r>
            <a:r>
              <a:rPr lang="en-US" sz="2200" dirty="0" smtClean="0"/>
              <a:t>   </a:t>
            </a:r>
            <a:endParaRPr lang="en-US" dirty="0" smtClean="0"/>
          </a:p>
          <a:p>
            <a:pPr marL="0" indent="0">
              <a:buNone/>
            </a:pPr>
            <a:r>
              <a:rPr lang="en-US" dirty="0" smtClean="0"/>
              <a:t>                                  </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648200"/>
            <a:ext cx="3352800" cy="206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33692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hlinkClick r:id="rId2"/>
              </a:rPr>
              <a:t>http://animals.nationalgeographic.com/animals/amphibians/poison-frog/</a:t>
            </a:r>
            <a:endParaRPr lang="en-US" dirty="0" smtClean="0"/>
          </a:p>
          <a:p>
            <a:endParaRPr lang="en-US" dirty="0"/>
          </a:p>
          <a:p>
            <a:r>
              <a:rPr lang="en-US" dirty="0" smtClean="0">
                <a:hlinkClick r:id="rId3"/>
              </a:rPr>
              <a:t>http://www.kidzone.ws/lw/frogs/facts-poison.htm</a:t>
            </a:r>
            <a:endParaRPr lang="en-US" dirty="0" smtClean="0"/>
          </a:p>
          <a:p>
            <a:endParaRPr lang="en-US" dirty="0"/>
          </a:p>
          <a:p>
            <a:r>
              <a:rPr lang="en-US" dirty="0" smtClean="0">
                <a:hlinkClick r:id="rId4"/>
              </a:rPr>
              <a:t>http://www.sandiegozoo.org/animalbytes/t-poison_frog.html</a:t>
            </a:r>
            <a:endParaRPr lang="en-US" dirty="0" smtClean="0"/>
          </a:p>
          <a:p>
            <a:endParaRPr lang="en-US" dirty="0"/>
          </a:p>
        </p:txBody>
      </p:sp>
    </p:spTree>
    <p:extLst>
      <p:ext uri="{BB962C8B-B14F-4D97-AF65-F5344CB8AC3E}">
        <p14:creationId xmlns:p14="http://schemas.microsoft.com/office/powerpoint/2010/main" val="247523866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8671</TotalTime>
  <Words>288</Words>
  <Application>Microsoft Office PowerPoint</Application>
  <PresentationFormat>On-screen Show (4:3)</PresentationFormat>
  <Paragraphs>39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The Poisonous Dart Frog</vt:lpstr>
      <vt:lpstr>Poisonous Dart Frog</vt:lpstr>
      <vt:lpstr>Animal Classification: Amphibian</vt:lpstr>
      <vt:lpstr>Homes and Shelter</vt:lpstr>
      <vt:lpstr>Predators and Prey</vt:lpstr>
      <vt:lpstr>Adaptations</vt:lpstr>
      <vt:lpstr>Other Interesting Facts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Poisonous Dart Frog</dc:title>
  <dc:creator>owner</dc:creator>
  <cp:lastModifiedBy>owner</cp:lastModifiedBy>
  <cp:revision>16</cp:revision>
  <dcterms:created xsi:type="dcterms:W3CDTF">2013-02-14T23:52:14Z</dcterms:created>
  <dcterms:modified xsi:type="dcterms:W3CDTF">2013-02-21T00:23:49Z</dcterms:modified>
</cp:coreProperties>
</file>